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94"/>
  </p:normalViewPr>
  <p:slideViewPr>
    <p:cSldViewPr snapToGrid="0" snapToObjects="1">
      <p:cViewPr varScale="1">
        <p:scale>
          <a:sx n="115" d="100"/>
          <a:sy n="115" d="100"/>
        </p:scale>
        <p:origin x="232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73FF65-34B9-8B43-83CA-56177C8FD9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66C54BE-C4AF-4341-A279-2CEDDD17FB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E7A629-C622-464B-8669-731926053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AC08-36CE-9E4A-B3A0-41C9E6C0D714}" type="datetimeFigureOut">
              <a:rPr lang="en-NO" smtClean="0"/>
              <a:t>19/05/2020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20A403-1885-9940-86D2-69A15114E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31B9E-7408-7847-ABEA-7D120FD8F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EB9CD-674B-5649-B6FC-03BE39D426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3405742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E7520D-770E-604A-B0C4-82328ACCA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B2AFAD-E5A0-494B-91F5-ACB8B102BF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499DE-83CC-5744-BDF0-CB22C62A7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AC08-36CE-9E4A-B3A0-41C9E6C0D714}" type="datetimeFigureOut">
              <a:rPr lang="en-NO" smtClean="0"/>
              <a:t>19/05/2020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D16EC7-6B80-BD4E-BBC1-F8CBD618F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8A1D7B-B624-944F-B701-5BBC2268E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EB9CD-674B-5649-B6FC-03BE39D426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799153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6923BAA-2938-E349-AF8E-0032CC767D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82AE5A-65CF-F447-9832-D2047E0924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92AA18-EBCC-E342-B8A8-1F0F78042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AC08-36CE-9E4A-B3A0-41C9E6C0D714}" type="datetimeFigureOut">
              <a:rPr lang="en-NO" smtClean="0"/>
              <a:t>19/05/2020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405789-41BA-B04D-AF69-BD768E298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F8144F-E52E-BC40-8070-729E201D6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EB9CD-674B-5649-B6FC-03BE39D426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618315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5EB8A-75D4-D941-800D-4D610150B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461712-33A3-BC4B-8919-039CD55D58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2D5B07-9BE9-E246-B299-7309C223B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AC08-36CE-9E4A-B3A0-41C9E6C0D714}" type="datetimeFigureOut">
              <a:rPr lang="en-NO" smtClean="0"/>
              <a:t>19/05/2020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577064-507B-3345-A9F6-F2A4E26BF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6905B9-C574-C644-9E40-EB8A818053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EB9CD-674B-5649-B6FC-03BE39D426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5904250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B676E-D8AA-154D-AE80-36997BAC9D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3E4FA2-0269-2E43-AEF9-CA77D02A95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5D79E-894D-084B-B21E-5B498245E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AC08-36CE-9E4A-B3A0-41C9E6C0D714}" type="datetimeFigureOut">
              <a:rPr lang="en-NO" smtClean="0"/>
              <a:t>19/05/2020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7700D3-E6BB-1E47-A7E1-87ADB1076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FEEAD-3397-C34A-A8F7-EDDC54EDF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EB9CD-674B-5649-B6FC-03BE39D426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431522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0DD6E-214B-264A-AEBB-63A32DE57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F98EF7-A823-6E40-ADA1-8B5F20C96A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D9F9D1-5AB8-8743-B1B1-FD62D653D2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DFAA2BA-E5FD-6946-B915-CA55C98BD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AC08-36CE-9E4A-B3A0-41C9E6C0D714}" type="datetimeFigureOut">
              <a:rPr lang="en-NO" smtClean="0"/>
              <a:t>19/05/2020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3B3ADC-1FD3-7D47-A70B-669632870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61F21E-5DD9-2F4F-895E-2B50F3603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EB9CD-674B-5649-B6FC-03BE39D426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014694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5DAE1-64BB-ED4B-95BF-10658B03DB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455DE2-8E78-9F4C-ACD0-DFE832D9D2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C35A65-597F-C046-8C29-EF861634AB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7C67DE1-17B8-634A-84BC-777367A7DA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FFAA0E-0257-AF44-98C9-01D7C09E79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588142-9E07-024A-8B0C-91353939A5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AC08-36CE-9E4A-B3A0-41C9E6C0D714}" type="datetimeFigureOut">
              <a:rPr lang="en-NO" smtClean="0"/>
              <a:t>19/05/2020</a:t>
            </a:fld>
            <a:endParaRPr lang="en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F51AAC-01FD-E840-8A38-5CD9BFCE1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F67EB9-1AFB-ED4B-9CE1-12133F027F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EB9CD-674B-5649-B6FC-03BE39D426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09101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2029A-6CC9-C441-A1EC-7E6FE51E6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EEDBE-70A4-8D4A-9D18-C04DB0809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AC08-36CE-9E4A-B3A0-41C9E6C0D714}" type="datetimeFigureOut">
              <a:rPr lang="en-NO" smtClean="0"/>
              <a:t>19/05/2020</a:t>
            </a:fld>
            <a:endParaRPr lang="en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A69B0A-EC60-CA4F-B744-5D7ABF577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3F80A2-20AB-3049-87A0-4B20989F0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EB9CD-674B-5649-B6FC-03BE39D426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585482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175195-AA2A-9C4B-8CF1-3D3A58B34C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AC08-36CE-9E4A-B3A0-41C9E6C0D714}" type="datetimeFigureOut">
              <a:rPr lang="en-NO" smtClean="0"/>
              <a:t>19/05/2020</a:t>
            </a:fld>
            <a:endParaRPr lang="en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C26DC37-5C0A-2047-BC5E-32B10142E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5D710D-8440-3649-AB5D-AB9B6522F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EB9CD-674B-5649-B6FC-03BE39D426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679115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49E09-3D89-0B4E-B5E2-5F7599B45A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EA1410-7C17-8847-A6A2-5F19B22D5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B73256-8B40-DC4F-BDE9-60869F2E7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A8BC4C-3BFF-FF48-8B30-3083299CB7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AC08-36CE-9E4A-B3A0-41C9E6C0D714}" type="datetimeFigureOut">
              <a:rPr lang="en-NO" smtClean="0"/>
              <a:t>19/05/2020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516B54-FD8A-D143-93E3-57806F7DE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206F47-F2EF-8A44-9343-B95EA8E5C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EB9CD-674B-5649-B6FC-03BE39D426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248782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80870-30E0-0E4E-9F9E-AFD3B9AFF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EAC1B4-BAF9-4B4C-9B58-390F702E8E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F16FC5-9F8E-E04D-AEB9-B2E5BF590A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88C398-9D57-C348-9B10-53F4723D52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2AC08-36CE-9E4A-B3A0-41C9E6C0D714}" type="datetimeFigureOut">
              <a:rPr lang="en-NO" smtClean="0"/>
              <a:t>19/05/2020</a:t>
            </a:fld>
            <a:endParaRPr lang="en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1936B5-5865-BE4A-A964-3B9A15919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386F91-909C-494E-BD19-5E3C7FE0A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CEB9CD-674B-5649-B6FC-03BE39D426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174460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AC4DC4D-8522-E14B-BCDF-91ABA55F38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A15B9D-370E-AB44-936D-2A0E2F29ED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14384-3D6B-A841-B44D-FF2B449D66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E2AC08-36CE-9E4A-B3A0-41C9E6C0D714}" type="datetimeFigureOut">
              <a:rPr lang="en-NO" smtClean="0"/>
              <a:t>19/05/2020</a:t>
            </a:fld>
            <a:endParaRPr lang="en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12C76B-B4AA-8844-8F08-11C074CB57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40BF4A-02E8-434B-AAC0-BE4643EEDD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CEB9CD-674B-5649-B6FC-03BE39D426CB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165618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6FEA54D-4D45-0645-8A49-8295CB691D8F}"/>
              </a:ext>
            </a:extLst>
          </p:cNvPr>
          <p:cNvSpPr/>
          <p:nvPr/>
        </p:nvSpPr>
        <p:spPr>
          <a:xfrm>
            <a:off x="6343650" y="957263"/>
            <a:ext cx="3114675" cy="2643187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50000"/>
                  <a:lumOff val="50000"/>
                </a:schemeClr>
              </a:gs>
              <a:gs pos="100000">
                <a:schemeClr val="bg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7109474-2B55-FD46-B473-2E6E831B4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56623"/>
            <a:ext cx="5672138" cy="2469652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DCB042D-DF33-2D4D-9698-C13AD3893819}"/>
              </a:ext>
            </a:extLst>
          </p:cNvPr>
          <p:cNvCxnSpPr/>
          <p:nvPr/>
        </p:nvCxnSpPr>
        <p:spPr>
          <a:xfrm>
            <a:off x="6343650" y="957263"/>
            <a:ext cx="3114675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F2F49A3-3484-DB4F-91B3-A002C85EE3D8}"/>
              </a:ext>
            </a:extLst>
          </p:cNvPr>
          <p:cNvCxnSpPr/>
          <p:nvPr/>
        </p:nvCxnSpPr>
        <p:spPr>
          <a:xfrm>
            <a:off x="6343650" y="4151679"/>
            <a:ext cx="311467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394418E-6B23-0F44-861D-646072B861FF}"/>
              </a:ext>
            </a:extLst>
          </p:cNvPr>
          <p:cNvCxnSpPr/>
          <p:nvPr/>
        </p:nvCxnSpPr>
        <p:spPr>
          <a:xfrm>
            <a:off x="6343650" y="4758421"/>
            <a:ext cx="311467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7B59EBD-4FB3-3042-8A57-09191954436D}"/>
              </a:ext>
            </a:extLst>
          </p:cNvPr>
          <p:cNvCxnSpPr/>
          <p:nvPr/>
        </p:nvCxnSpPr>
        <p:spPr>
          <a:xfrm>
            <a:off x="6343650" y="5348288"/>
            <a:ext cx="3114675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4850905-C05F-B840-B8A2-784FEDC6B0C8}"/>
              </a:ext>
            </a:extLst>
          </p:cNvPr>
          <p:cNvSpPr txBox="1"/>
          <p:nvPr/>
        </p:nvSpPr>
        <p:spPr>
          <a:xfrm rot="16200000">
            <a:off x="5381069" y="2122125"/>
            <a:ext cx="1223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Continuum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5932CA-D486-2145-A85D-9DE0CF253238}"/>
              </a:ext>
            </a:extLst>
          </p:cNvPr>
          <p:cNvSpPr txBox="1"/>
          <p:nvPr/>
        </p:nvSpPr>
        <p:spPr>
          <a:xfrm rot="16200000">
            <a:off x="5175347" y="4453808"/>
            <a:ext cx="1588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Descrete levels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E8F1101-2E46-384A-98B1-4601D5D13DB4}"/>
              </a:ext>
            </a:extLst>
          </p:cNvPr>
          <p:cNvSpPr txBox="1"/>
          <p:nvPr/>
        </p:nvSpPr>
        <p:spPr>
          <a:xfrm>
            <a:off x="7159918" y="5473185"/>
            <a:ext cx="1482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 state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ED190CA-7FC4-9E43-9FC1-6AE5ED267831}"/>
              </a:ext>
            </a:extLst>
          </p:cNvPr>
          <p:cNvSpPr txBox="1"/>
          <p:nvPr/>
        </p:nvSpPr>
        <p:spPr>
          <a:xfrm>
            <a:off x="7159917" y="552451"/>
            <a:ext cx="14478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O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Excited state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CA20311-9179-894A-A95A-425FDD2168A7}"/>
              </a:ext>
            </a:extLst>
          </p:cNvPr>
          <p:cNvCxnSpPr>
            <a:cxnSpLocks/>
          </p:cNvCxnSpPr>
          <p:nvPr/>
        </p:nvCxnSpPr>
        <p:spPr>
          <a:xfrm>
            <a:off x="6343650" y="3545271"/>
            <a:ext cx="3114675" cy="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7A0AF3E-9702-E746-876C-E99130171FF6}"/>
              </a:ext>
            </a:extLst>
          </p:cNvPr>
          <p:cNvCxnSpPr>
            <a:cxnSpLocks/>
          </p:cNvCxnSpPr>
          <p:nvPr/>
        </p:nvCxnSpPr>
        <p:spPr>
          <a:xfrm>
            <a:off x="6343650" y="2541533"/>
            <a:ext cx="3114675" cy="0"/>
          </a:xfrm>
          <a:prstGeom prst="line">
            <a:avLst/>
          </a:prstGeom>
          <a:ln w="190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EFECC68-2CAF-A74F-B8A0-56DF2140700C}"/>
              </a:ext>
            </a:extLst>
          </p:cNvPr>
          <p:cNvCxnSpPr>
            <a:cxnSpLocks/>
          </p:cNvCxnSpPr>
          <p:nvPr/>
        </p:nvCxnSpPr>
        <p:spPr>
          <a:xfrm>
            <a:off x="8727857" y="2541533"/>
            <a:ext cx="0" cy="1003738"/>
          </a:xfrm>
          <a:prstGeom prst="line">
            <a:avLst/>
          </a:prstGeom>
          <a:ln w="19050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30980F0C-9771-1D4B-B9D2-81481ACB69C5}"/>
              </a:ext>
            </a:extLst>
          </p:cNvPr>
          <p:cNvCxnSpPr>
            <a:cxnSpLocks/>
          </p:cNvCxnSpPr>
          <p:nvPr/>
        </p:nvCxnSpPr>
        <p:spPr>
          <a:xfrm>
            <a:off x="8716362" y="957263"/>
            <a:ext cx="0" cy="1584270"/>
          </a:xfrm>
          <a:prstGeom prst="line">
            <a:avLst/>
          </a:prstGeom>
          <a:ln w="19050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F548954-9640-974E-80B4-38A535942A90}"/>
              </a:ext>
            </a:extLst>
          </p:cNvPr>
          <p:cNvCxnSpPr>
            <a:cxnSpLocks/>
          </p:cNvCxnSpPr>
          <p:nvPr/>
        </p:nvCxnSpPr>
        <p:spPr>
          <a:xfrm>
            <a:off x="8725887" y="3544779"/>
            <a:ext cx="0" cy="606900"/>
          </a:xfrm>
          <a:prstGeom prst="line">
            <a:avLst/>
          </a:prstGeom>
          <a:ln w="19050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D6C5D57-BA36-764C-B90B-090D904AD564}"/>
              </a:ext>
            </a:extLst>
          </p:cNvPr>
          <p:cNvCxnSpPr>
            <a:cxnSpLocks/>
          </p:cNvCxnSpPr>
          <p:nvPr/>
        </p:nvCxnSpPr>
        <p:spPr>
          <a:xfrm>
            <a:off x="8725887" y="4139590"/>
            <a:ext cx="0" cy="1208698"/>
          </a:xfrm>
          <a:prstGeom prst="line">
            <a:avLst/>
          </a:prstGeom>
          <a:ln w="19050">
            <a:solidFill>
              <a:schemeClr val="tx1"/>
            </a:solidFill>
            <a:prstDash val="solid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36E080B6-1E9B-4949-804E-748D00200030}"/>
                  </a:ext>
                </a:extLst>
              </p:cNvPr>
              <p:cNvSpPr txBox="1"/>
              <p:nvPr/>
            </p:nvSpPr>
            <p:spPr>
              <a:xfrm>
                <a:off x="1238250" y="852355"/>
                <a:ext cx="73834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NO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1st</a:t>
                </a:r>
                <a:r>
                  <a:rPr lang="en-NO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γ</m:t>
                    </m:r>
                    <m:r>
                      <a:rPr lang="nb-NO" b="0" i="1" smtClean="0">
                        <a:latin typeface="Cambria Math" panose="02040503050406030204" pitchFamily="18" charset="0"/>
                      </a:rPr>
                      <m:t>  </m:t>
                    </m:r>
                  </m:oMath>
                </a14:m>
                <a:endParaRPr lang="en-NO" dirty="0"/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36E080B6-1E9B-4949-804E-748D002000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8250" y="852355"/>
                <a:ext cx="738344" cy="369332"/>
              </a:xfrm>
              <a:prstGeom prst="rect">
                <a:avLst/>
              </a:prstGeom>
              <a:blipFill>
                <a:blip r:embed="rId3"/>
                <a:stretch>
                  <a:fillRect l="-6780" t="-6667" b="-2000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0741B524-7525-F648-AADD-4A531A915D65}"/>
                  </a:ext>
                </a:extLst>
              </p:cNvPr>
              <p:cNvSpPr txBox="1"/>
              <p:nvPr/>
            </p:nvSpPr>
            <p:spPr>
              <a:xfrm>
                <a:off x="8725886" y="2063250"/>
                <a:ext cx="91209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NO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1st</a:t>
                </a:r>
                <a:r>
                  <a:rPr lang="en-NO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γ</m:t>
                    </m:r>
                    <m:r>
                      <a:rPr lang="nb-NO" b="0" i="1" smtClean="0">
                        <a:latin typeface="Cambria Math" panose="02040503050406030204" pitchFamily="18" charset="0"/>
                      </a:rPr>
                      <m:t>  </m:t>
                    </m:r>
                  </m:oMath>
                </a14:m>
                <a:endParaRPr lang="en-NO" dirty="0"/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0741B524-7525-F648-AADD-4A531A915D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25886" y="2063250"/>
                <a:ext cx="912092" cy="369332"/>
              </a:xfrm>
              <a:prstGeom prst="rect">
                <a:avLst/>
              </a:prstGeom>
              <a:blipFill>
                <a:blip r:embed="rId4"/>
                <a:stretch>
                  <a:fillRect l="-4110" t="-3226" b="-19355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C96B5BE-6696-3E4C-A37E-6A6BA8D340F0}"/>
                  </a:ext>
                </a:extLst>
              </p:cNvPr>
              <p:cNvSpPr txBox="1"/>
              <p:nvPr/>
            </p:nvSpPr>
            <p:spPr>
              <a:xfrm>
                <a:off x="8725887" y="2842149"/>
                <a:ext cx="91209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NO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2nd</a:t>
                </a:r>
                <a:r>
                  <a:rPr lang="en-NO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γ</m:t>
                    </m:r>
                    <m:r>
                      <a:rPr lang="nb-NO" b="0" i="1" smtClean="0">
                        <a:latin typeface="Cambria Math" panose="02040503050406030204" pitchFamily="18" charset="0"/>
                      </a:rPr>
                      <m:t>  </m:t>
                    </m:r>
                  </m:oMath>
                </a14:m>
                <a:endParaRPr lang="en-NO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C96B5BE-6696-3E4C-A37E-6A6BA8D340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25887" y="2842149"/>
                <a:ext cx="912097" cy="369332"/>
              </a:xfrm>
              <a:prstGeom prst="rect">
                <a:avLst/>
              </a:prstGeom>
              <a:blipFill>
                <a:blip r:embed="rId5"/>
                <a:stretch>
                  <a:fillRect l="-4110" t="-6667" b="-2000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BCFE53FB-D2B0-6449-8E19-6A65D161F774}"/>
                  </a:ext>
                </a:extLst>
              </p:cNvPr>
              <p:cNvSpPr txBox="1"/>
              <p:nvPr/>
            </p:nvSpPr>
            <p:spPr>
              <a:xfrm>
                <a:off x="8735413" y="3770258"/>
                <a:ext cx="76495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NO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3rd</a:t>
                </a:r>
                <a:r>
                  <a:rPr lang="en-NO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γ</m:t>
                    </m:r>
                    <m:r>
                      <a:rPr lang="nb-NO" b="0" i="1" smtClean="0">
                        <a:latin typeface="Cambria Math" panose="02040503050406030204" pitchFamily="18" charset="0"/>
                      </a:rPr>
                      <m:t>  </m:t>
                    </m:r>
                  </m:oMath>
                </a14:m>
                <a:endParaRPr lang="en-NO" dirty="0"/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BCFE53FB-D2B0-6449-8E19-6A65D161F77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35413" y="3770258"/>
                <a:ext cx="764953" cy="369332"/>
              </a:xfrm>
              <a:prstGeom prst="rect">
                <a:avLst/>
              </a:prstGeom>
              <a:blipFill>
                <a:blip r:embed="rId6"/>
                <a:stretch>
                  <a:fillRect l="-4918" t="-6667" r="-1639" b="-2000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E86E128A-0DB1-3E42-ACDB-E347EDA3F5F0}"/>
                  </a:ext>
                </a:extLst>
              </p:cNvPr>
              <p:cNvSpPr txBox="1"/>
              <p:nvPr/>
            </p:nvSpPr>
            <p:spPr>
              <a:xfrm>
                <a:off x="8716362" y="4925880"/>
                <a:ext cx="75212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NO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4th</a:t>
                </a:r>
                <a:r>
                  <a:rPr lang="en-NO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γ</m:t>
                    </m:r>
                    <m:r>
                      <a:rPr lang="nb-NO" b="0" i="1" smtClean="0">
                        <a:latin typeface="Cambria Math" panose="02040503050406030204" pitchFamily="18" charset="0"/>
                      </a:rPr>
                      <m:t>  </m:t>
                    </m:r>
                  </m:oMath>
                </a14:m>
                <a:endParaRPr lang="en-NO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E86E128A-0DB1-3E42-ACDB-E347EDA3F5F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16362" y="4925880"/>
                <a:ext cx="752129" cy="369332"/>
              </a:xfrm>
              <a:prstGeom prst="rect">
                <a:avLst/>
              </a:prstGeom>
              <a:blipFill>
                <a:blip r:embed="rId7"/>
                <a:stretch>
                  <a:fillRect l="-4918" t="-6667" b="-20000"/>
                </a:stretch>
              </a:blipFill>
            </p:spPr>
            <p:txBody>
              <a:bodyPr/>
              <a:lstStyle/>
              <a:p>
                <a:r>
                  <a:rPr lang="en-NO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Freeform 41">
            <a:extLst>
              <a:ext uri="{FF2B5EF4-FFF2-40B4-BE49-F238E27FC236}">
                <a16:creationId xmlns:a16="http://schemas.microsoft.com/office/drawing/2014/main" id="{16D19EBD-492A-6C45-ADAA-9D003E93046B}"/>
              </a:ext>
            </a:extLst>
          </p:cNvPr>
          <p:cNvSpPr/>
          <p:nvPr/>
        </p:nvSpPr>
        <p:spPr>
          <a:xfrm>
            <a:off x="8725886" y="1649420"/>
            <a:ext cx="751368" cy="205578"/>
          </a:xfrm>
          <a:custGeom>
            <a:avLst/>
            <a:gdLst>
              <a:gd name="connsiteX0" fmla="*/ 0 w 751368"/>
              <a:gd name="connsiteY0" fmla="*/ 198485 h 205578"/>
              <a:gd name="connsiteX1" fmla="*/ 99238 w 751368"/>
              <a:gd name="connsiteY1" fmla="*/ 10 h 205578"/>
              <a:gd name="connsiteX2" fmla="*/ 205563 w 751368"/>
              <a:gd name="connsiteY2" fmla="*/ 205573 h 205578"/>
              <a:gd name="connsiteX3" fmla="*/ 304800 w 751368"/>
              <a:gd name="connsiteY3" fmla="*/ 7099 h 205578"/>
              <a:gd name="connsiteX4" fmla="*/ 396949 w 751368"/>
              <a:gd name="connsiteY4" fmla="*/ 198485 h 205578"/>
              <a:gd name="connsiteX5" fmla="*/ 496187 w 751368"/>
              <a:gd name="connsiteY5" fmla="*/ 10 h 205578"/>
              <a:gd name="connsiteX6" fmla="*/ 602512 w 751368"/>
              <a:gd name="connsiteY6" fmla="*/ 198485 h 205578"/>
              <a:gd name="connsiteX7" fmla="*/ 751368 w 751368"/>
              <a:gd name="connsiteY7" fmla="*/ 77982 h 205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1368" h="205578">
                <a:moveTo>
                  <a:pt x="0" y="198485"/>
                </a:moveTo>
                <a:cubicBezTo>
                  <a:pt x="32489" y="98657"/>
                  <a:pt x="64978" y="-1171"/>
                  <a:pt x="99238" y="10"/>
                </a:cubicBezTo>
                <a:cubicBezTo>
                  <a:pt x="133498" y="1191"/>
                  <a:pt x="171303" y="204392"/>
                  <a:pt x="205563" y="205573"/>
                </a:cubicBezTo>
                <a:cubicBezTo>
                  <a:pt x="239823" y="206755"/>
                  <a:pt x="272902" y="8280"/>
                  <a:pt x="304800" y="7099"/>
                </a:cubicBezTo>
                <a:cubicBezTo>
                  <a:pt x="336698" y="5918"/>
                  <a:pt x="365051" y="199666"/>
                  <a:pt x="396949" y="198485"/>
                </a:cubicBezTo>
                <a:cubicBezTo>
                  <a:pt x="428847" y="197304"/>
                  <a:pt x="461927" y="10"/>
                  <a:pt x="496187" y="10"/>
                </a:cubicBezTo>
                <a:cubicBezTo>
                  <a:pt x="530447" y="10"/>
                  <a:pt x="559982" y="185490"/>
                  <a:pt x="602512" y="198485"/>
                </a:cubicBezTo>
                <a:cubicBezTo>
                  <a:pt x="645042" y="211480"/>
                  <a:pt x="698205" y="144731"/>
                  <a:pt x="751368" y="77982"/>
                </a:cubicBezTo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442E1E33-8740-6147-9651-3EFCAF805512}"/>
              </a:ext>
            </a:extLst>
          </p:cNvPr>
          <p:cNvSpPr/>
          <p:nvPr/>
        </p:nvSpPr>
        <p:spPr>
          <a:xfrm>
            <a:off x="8725886" y="2707687"/>
            <a:ext cx="751368" cy="205578"/>
          </a:xfrm>
          <a:custGeom>
            <a:avLst/>
            <a:gdLst>
              <a:gd name="connsiteX0" fmla="*/ 0 w 751368"/>
              <a:gd name="connsiteY0" fmla="*/ 198485 h 205578"/>
              <a:gd name="connsiteX1" fmla="*/ 99238 w 751368"/>
              <a:gd name="connsiteY1" fmla="*/ 10 h 205578"/>
              <a:gd name="connsiteX2" fmla="*/ 205563 w 751368"/>
              <a:gd name="connsiteY2" fmla="*/ 205573 h 205578"/>
              <a:gd name="connsiteX3" fmla="*/ 304800 w 751368"/>
              <a:gd name="connsiteY3" fmla="*/ 7099 h 205578"/>
              <a:gd name="connsiteX4" fmla="*/ 396949 w 751368"/>
              <a:gd name="connsiteY4" fmla="*/ 198485 h 205578"/>
              <a:gd name="connsiteX5" fmla="*/ 496187 w 751368"/>
              <a:gd name="connsiteY5" fmla="*/ 10 h 205578"/>
              <a:gd name="connsiteX6" fmla="*/ 602512 w 751368"/>
              <a:gd name="connsiteY6" fmla="*/ 198485 h 205578"/>
              <a:gd name="connsiteX7" fmla="*/ 751368 w 751368"/>
              <a:gd name="connsiteY7" fmla="*/ 77982 h 205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1368" h="205578">
                <a:moveTo>
                  <a:pt x="0" y="198485"/>
                </a:moveTo>
                <a:cubicBezTo>
                  <a:pt x="32489" y="98657"/>
                  <a:pt x="64978" y="-1171"/>
                  <a:pt x="99238" y="10"/>
                </a:cubicBezTo>
                <a:cubicBezTo>
                  <a:pt x="133498" y="1191"/>
                  <a:pt x="171303" y="204392"/>
                  <a:pt x="205563" y="205573"/>
                </a:cubicBezTo>
                <a:cubicBezTo>
                  <a:pt x="239823" y="206755"/>
                  <a:pt x="272902" y="8280"/>
                  <a:pt x="304800" y="7099"/>
                </a:cubicBezTo>
                <a:cubicBezTo>
                  <a:pt x="336698" y="5918"/>
                  <a:pt x="365051" y="199666"/>
                  <a:pt x="396949" y="198485"/>
                </a:cubicBezTo>
                <a:cubicBezTo>
                  <a:pt x="428847" y="197304"/>
                  <a:pt x="461927" y="10"/>
                  <a:pt x="496187" y="10"/>
                </a:cubicBezTo>
                <a:cubicBezTo>
                  <a:pt x="530447" y="10"/>
                  <a:pt x="559982" y="185490"/>
                  <a:pt x="602512" y="198485"/>
                </a:cubicBezTo>
                <a:cubicBezTo>
                  <a:pt x="645042" y="211480"/>
                  <a:pt x="698205" y="144731"/>
                  <a:pt x="751368" y="77982"/>
                </a:cubicBezTo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26331FFC-5B0D-2F41-BCC5-4B48927FE461}"/>
              </a:ext>
            </a:extLst>
          </p:cNvPr>
          <p:cNvSpPr/>
          <p:nvPr/>
        </p:nvSpPr>
        <p:spPr>
          <a:xfrm>
            <a:off x="8725886" y="3614967"/>
            <a:ext cx="751368" cy="205578"/>
          </a:xfrm>
          <a:custGeom>
            <a:avLst/>
            <a:gdLst>
              <a:gd name="connsiteX0" fmla="*/ 0 w 751368"/>
              <a:gd name="connsiteY0" fmla="*/ 198485 h 205578"/>
              <a:gd name="connsiteX1" fmla="*/ 99238 w 751368"/>
              <a:gd name="connsiteY1" fmla="*/ 10 h 205578"/>
              <a:gd name="connsiteX2" fmla="*/ 205563 w 751368"/>
              <a:gd name="connsiteY2" fmla="*/ 205573 h 205578"/>
              <a:gd name="connsiteX3" fmla="*/ 304800 w 751368"/>
              <a:gd name="connsiteY3" fmla="*/ 7099 h 205578"/>
              <a:gd name="connsiteX4" fmla="*/ 396949 w 751368"/>
              <a:gd name="connsiteY4" fmla="*/ 198485 h 205578"/>
              <a:gd name="connsiteX5" fmla="*/ 496187 w 751368"/>
              <a:gd name="connsiteY5" fmla="*/ 10 h 205578"/>
              <a:gd name="connsiteX6" fmla="*/ 602512 w 751368"/>
              <a:gd name="connsiteY6" fmla="*/ 198485 h 205578"/>
              <a:gd name="connsiteX7" fmla="*/ 751368 w 751368"/>
              <a:gd name="connsiteY7" fmla="*/ 77982 h 205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1368" h="205578">
                <a:moveTo>
                  <a:pt x="0" y="198485"/>
                </a:moveTo>
                <a:cubicBezTo>
                  <a:pt x="32489" y="98657"/>
                  <a:pt x="64978" y="-1171"/>
                  <a:pt x="99238" y="10"/>
                </a:cubicBezTo>
                <a:cubicBezTo>
                  <a:pt x="133498" y="1191"/>
                  <a:pt x="171303" y="204392"/>
                  <a:pt x="205563" y="205573"/>
                </a:cubicBezTo>
                <a:cubicBezTo>
                  <a:pt x="239823" y="206755"/>
                  <a:pt x="272902" y="8280"/>
                  <a:pt x="304800" y="7099"/>
                </a:cubicBezTo>
                <a:cubicBezTo>
                  <a:pt x="336698" y="5918"/>
                  <a:pt x="365051" y="199666"/>
                  <a:pt x="396949" y="198485"/>
                </a:cubicBezTo>
                <a:cubicBezTo>
                  <a:pt x="428847" y="197304"/>
                  <a:pt x="461927" y="10"/>
                  <a:pt x="496187" y="10"/>
                </a:cubicBezTo>
                <a:cubicBezTo>
                  <a:pt x="530447" y="10"/>
                  <a:pt x="559982" y="185490"/>
                  <a:pt x="602512" y="198485"/>
                </a:cubicBezTo>
                <a:cubicBezTo>
                  <a:pt x="645042" y="211480"/>
                  <a:pt x="698205" y="144731"/>
                  <a:pt x="751368" y="77982"/>
                </a:cubicBezTo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5" name="Freeform 44">
            <a:extLst>
              <a:ext uri="{FF2B5EF4-FFF2-40B4-BE49-F238E27FC236}">
                <a16:creationId xmlns:a16="http://schemas.microsoft.com/office/drawing/2014/main" id="{7F2C466E-934C-8C44-9EDA-293F7553909F}"/>
              </a:ext>
            </a:extLst>
          </p:cNvPr>
          <p:cNvSpPr/>
          <p:nvPr/>
        </p:nvSpPr>
        <p:spPr>
          <a:xfrm>
            <a:off x="8725886" y="4445776"/>
            <a:ext cx="751368" cy="205578"/>
          </a:xfrm>
          <a:custGeom>
            <a:avLst/>
            <a:gdLst>
              <a:gd name="connsiteX0" fmla="*/ 0 w 751368"/>
              <a:gd name="connsiteY0" fmla="*/ 198485 h 205578"/>
              <a:gd name="connsiteX1" fmla="*/ 99238 w 751368"/>
              <a:gd name="connsiteY1" fmla="*/ 10 h 205578"/>
              <a:gd name="connsiteX2" fmla="*/ 205563 w 751368"/>
              <a:gd name="connsiteY2" fmla="*/ 205573 h 205578"/>
              <a:gd name="connsiteX3" fmla="*/ 304800 w 751368"/>
              <a:gd name="connsiteY3" fmla="*/ 7099 h 205578"/>
              <a:gd name="connsiteX4" fmla="*/ 396949 w 751368"/>
              <a:gd name="connsiteY4" fmla="*/ 198485 h 205578"/>
              <a:gd name="connsiteX5" fmla="*/ 496187 w 751368"/>
              <a:gd name="connsiteY5" fmla="*/ 10 h 205578"/>
              <a:gd name="connsiteX6" fmla="*/ 602512 w 751368"/>
              <a:gd name="connsiteY6" fmla="*/ 198485 h 205578"/>
              <a:gd name="connsiteX7" fmla="*/ 751368 w 751368"/>
              <a:gd name="connsiteY7" fmla="*/ 77982 h 205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1368" h="205578">
                <a:moveTo>
                  <a:pt x="0" y="198485"/>
                </a:moveTo>
                <a:cubicBezTo>
                  <a:pt x="32489" y="98657"/>
                  <a:pt x="64978" y="-1171"/>
                  <a:pt x="99238" y="10"/>
                </a:cubicBezTo>
                <a:cubicBezTo>
                  <a:pt x="133498" y="1191"/>
                  <a:pt x="171303" y="204392"/>
                  <a:pt x="205563" y="205573"/>
                </a:cubicBezTo>
                <a:cubicBezTo>
                  <a:pt x="239823" y="206755"/>
                  <a:pt x="272902" y="8280"/>
                  <a:pt x="304800" y="7099"/>
                </a:cubicBezTo>
                <a:cubicBezTo>
                  <a:pt x="336698" y="5918"/>
                  <a:pt x="365051" y="199666"/>
                  <a:pt x="396949" y="198485"/>
                </a:cubicBezTo>
                <a:cubicBezTo>
                  <a:pt x="428847" y="197304"/>
                  <a:pt x="461927" y="10"/>
                  <a:pt x="496187" y="10"/>
                </a:cubicBezTo>
                <a:cubicBezTo>
                  <a:pt x="530447" y="10"/>
                  <a:pt x="559982" y="185490"/>
                  <a:pt x="602512" y="198485"/>
                </a:cubicBezTo>
                <a:cubicBezTo>
                  <a:pt x="645042" y="211480"/>
                  <a:pt x="698205" y="144731"/>
                  <a:pt x="751368" y="77982"/>
                </a:cubicBezTo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8A09CD3-3982-8E42-B28A-04914319829E}"/>
              </a:ext>
            </a:extLst>
          </p:cNvPr>
          <p:cNvSpPr txBox="1"/>
          <p:nvPr/>
        </p:nvSpPr>
        <p:spPr>
          <a:xfrm>
            <a:off x="7923747" y="4270384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(2)</a:t>
            </a:r>
            <a:endParaRPr lang="en-NO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0AD76475-8088-3547-8A32-74B5F7190533}"/>
              </a:ext>
            </a:extLst>
          </p:cNvPr>
          <p:cNvSpPr/>
          <p:nvPr/>
        </p:nvSpPr>
        <p:spPr>
          <a:xfrm>
            <a:off x="1345916" y="449662"/>
            <a:ext cx="751368" cy="205578"/>
          </a:xfrm>
          <a:custGeom>
            <a:avLst/>
            <a:gdLst>
              <a:gd name="connsiteX0" fmla="*/ 0 w 751368"/>
              <a:gd name="connsiteY0" fmla="*/ 198485 h 205578"/>
              <a:gd name="connsiteX1" fmla="*/ 99238 w 751368"/>
              <a:gd name="connsiteY1" fmla="*/ 10 h 205578"/>
              <a:gd name="connsiteX2" fmla="*/ 205563 w 751368"/>
              <a:gd name="connsiteY2" fmla="*/ 205573 h 205578"/>
              <a:gd name="connsiteX3" fmla="*/ 304800 w 751368"/>
              <a:gd name="connsiteY3" fmla="*/ 7099 h 205578"/>
              <a:gd name="connsiteX4" fmla="*/ 396949 w 751368"/>
              <a:gd name="connsiteY4" fmla="*/ 198485 h 205578"/>
              <a:gd name="connsiteX5" fmla="*/ 496187 w 751368"/>
              <a:gd name="connsiteY5" fmla="*/ 10 h 205578"/>
              <a:gd name="connsiteX6" fmla="*/ 602512 w 751368"/>
              <a:gd name="connsiteY6" fmla="*/ 198485 h 205578"/>
              <a:gd name="connsiteX7" fmla="*/ 751368 w 751368"/>
              <a:gd name="connsiteY7" fmla="*/ 77982 h 205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1368" h="205578">
                <a:moveTo>
                  <a:pt x="0" y="198485"/>
                </a:moveTo>
                <a:cubicBezTo>
                  <a:pt x="32489" y="98657"/>
                  <a:pt x="64978" y="-1171"/>
                  <a:pt x="99238" y="10"/>
                </a:cubicBezTo>
                <a:cubicBezTo>
                  <a:pt x="133498" y="1191"/>
                  <a:pt x="171303" y="204392"/>
                  <a:pt x="205563" y="205573"/>
                </a:cubicBezTo>
                <a:cubicBezTo>
                  <a:pt x="239823" y="206755"/>
                  <a:pt x="272902" y="8280"/>
                  <a:pt x="304800" y="7099"/>
                </a:cubicBezTo>
                <a:cubicBezTo>
                  <a:pt x="336698" y="5918"/>
                  <a:pt x="365051" y="199666"/>
                  <a:pt x="396949" y="198485"/>
                </a:cubicBezTo>
                <a:cubicBezTo>
                  <a:pt x="428847" y="197304"/>
                  <a:pt x="461927" y="10"/>
                  <a:pt x="496187" y="10"/>
                </a:cubicBezTo>
                <a:cubicBezTo>
                  <a:pt x="530447" y="10"/>
                  <a:pt x="559982" y="185490"/>
                  <a:pt x="602512" y="198485"/>
                </a:cubicBezTo>
                <a:cubicBezTo>
                  <a:pt x="645042" y="211480"/>
                  <a:pt x="698205" y="144731"/>
                  <a:pt x="751368" y="77982"/>
                </a:cubicBezTo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C6DF813-86D4-0A4C-A91B-F32B01FB9959}"/>
              </a:ext>
            </a:extLst>
          </p:cNvPr>
          <p:cNvSpPr txBox="1"/>
          <p:nvPr/>
        </p:nvSpPr>
        <p:spPr>
          <a:xfrm>
            <a:off x="1267630" y="1248262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>
                <a:latin typeface="Times New Roman" panose="02020603050405020304" pitchFamily="18" charset="0"/>
                <a:cs typeface="Times New Roman" panose="02020603050405020304" pitchFamily="18" charset="0"/>
              </a:rPr>
              <a:t>(1)</a:t>
            </a:r>
            <a:endParaRPr lang="en-NO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01F3FEB9-9A04-6F43-AC18-86FEB3FE0F5D}"/>
              </a:ext>
            </a:extLst>
          </p:cNvPr>
          <p:cNvSpPr txBox="1"/>
          <p:nvPr/>
        </p:nvSpPr>
        <p:spPr>
          <a:xfrm>
            <a:off x="7923747" y="2872569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(1)</a:t>
            </a:r>
            <a:endParaRPr lang="en-NO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B0F7D92-9908-7849-A4FA-CE757080FC06}"/>
              </a:ext>
            </a:extLst>
          </p:cNvPr>
          <p:cNvSpPr txBox="1"/>
          <p:nvPr/>
        </p:nvSpPr>
        <p:spPr>
          <a:xfrm>
            <a:off x="7923747" y="3613628"/>
            <a:ext cx="453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b-NO" dirty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(3)</a:t>
            </a:r>
            <a:endParaRPr lang="en-NO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5945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AEFF0CA-EC24-854D-AE14-A17A6D5C5A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150" y="450850"/>
            <a:ext cx="8775700" cy="5956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06A0A1-0CFB-AF42-845A-C7A3F43DDA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43" t="6483" r="3791" b="9441"/>
          <a:stretch/>
        </p:blipFill>
        <p:spPr>
          <a:xfrm>
            <a:off x="2843561" y="3624146"/>
            <a:ext cx="6556917" cy="224139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23427BE-797E-1341-BB7C-107C3F1B1B7D}"/>
              </a:ext>
            </a:extLst>
          </p:cNvPr>
          <p:cNvSpPr txBox="1"/>
          <p:nvPr/>
        </p:nvSpPr>
        <p:spPr>
          <a:xfrm>
            <a:off x="3323063" y="345688"/>
            <a:ext cx="1229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*P</a:t>
            </a:r>
            <a:r>
              <a:rPr lang="en-NO" dirty="0"/>
              <a:t>er totICE</a:t>
            </a:r>
          </a:p>
        </p:txBody>
      </p:sp>
    </p:spTree>
    <p:extLst>
      <p:ext uri="{BB962C8B-B14F-4D97-AF65-F5344CB8AC3E}">
        <p14:creationId xmlns:p14="http://schemas.microsoft.com/office/powerpoint/2010/main" val="973188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C5092E4-3F92-6544-A20E-06F0541A29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8481" y="227826"/>
            <a:ext cx="8775700" cy="5956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6F48C1D-DAC6-234C-B75E-98D76ABF5F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643" t="6482" r="3791" b="10069"/>
          <a:stretch/>
        </p:blipFill>
        <p:spPr>
          <a:xfrm>
            <a:off x="2497872" y="3417849"/>
            <a:ext cx="6556917" cy="222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033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2643</TotalTime>
  <Words>33</Words>
  <Application>Microsoft Macintosh PowerPoint</Application>
  <PresentationFormat>Widescreen</PresentationFormat>
  <Paragraphs>14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Lena Marie Setterdahl</dc:creator>
  <cp:lastModifiedBy>Lena Marie Setterdahl</cp:lastModifiedBy>
  <cp:revision>8</cp:revision>
  <dcterms:created xsi:type="dcterms:W3CDTF">2020-05-03T13:51:48Z</dcterms:created>
  <dcterms:modified xsi:type="dcterms:W3CDTF">2020-05-20T09:29:02Z</dcterms:modified>
</cp:coreProperties>
</file>

<file path=docProps/thumbnail.jpeg>
</file>